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9" r:id="rId1"/>
  </p:sldMasterIdLst>
  <p:notesMasterIdLst>
    <p:notesMasterId r:id="rId97"/>
  </p:notesMasterIdLst>
  <p:sldIdLst>
    <p:sldId id="256" r:id="rId2"/>
    <p:sldId id="301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3" r:id="rId29"/>
    <p:sldId id="364" r:id="rId30"/>
    <p:sldId id="365" r:id="rId31"/>
    <p:sldId id="366" r:id="rId32"/>
    <p:sldId id="362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3" r:id="rId49"/>
    <p:sldId id="382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30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C9F23-7F7E-4149-AED7-672284267F01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9961F-51AF-4EE4-9055-EC70C09C1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196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E55F-C670-4ECC-9555-3AF5A052D1E3}" type="datetime1">
              <a:rPr lang="en-IN" smtClean="0"/>
              <a:t>19-07-2024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354A-F285-4FA7-9394-B7135AEC1842}" type="datetime1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06109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354A-F285-4FA7-9394-B7135AEC1842}" type="datetime1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39962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354A-F285-4FA7-9394-B7135AEC1842}" type="datetime1">
              <a:rPr lang="en-IN" smtClean="0"/>
              <a:t>19-07-2024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10838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61FC6-A3D5-44AF-BF00-54D186F0CB9A}" type="datetime1">
              <a:rPr lang="en-IN" smtClean="0"/>
              <a:t>19-07-2024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114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354A-F285-4FA7-9394-B7135AEC1842}" type="datetime1">
              <a:rPr lang="en-IN" smtClean="0"/>
              <a:t>19-07-2024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95005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354A-F285-4FA7-9394-B7135AEC1842}" type="datetime1">
              <a:rPr lang="en-IN" smtClean="0"/>
              <a:t>19-07-2024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6216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3B5C-5FCA-4EAA-91C9-B6720C8AB58E}" type="datetime1">
              <a:rPr lang="en-IN" smtClean="0"/>
              <a:t>19-07-2024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3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4686-1660-4AD1-B9A1-8850DFE869B5}" type="datetime1">
              <a:rPr lang="en-IN" smtClean="0"/>
              <a:t>19-07-2024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0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354A-F285-4FA7-9394-B7135AEC1842}" type="datetime1">
              <a:rPr lang="en-IN" smtClean="0"/>
              <a:t>19-07-2024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1424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CF5AFCA-29D7-4029-9871-162145B236E4}" type="datetime1">
              <a:rPr lang="en-IN" smtClean="0"/>
              <a:t>19-07-2024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1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6EF354A-F285-4FA7-9394-B7135AEC1842}" type="datetime1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47D344F-4F30-479A-ABBC-FF6BC6183D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67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6A4660-60CD-4030-B3B0-664B35069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33967"/>
            <a:ext cx="9144000" cy="629303"/>
          </a:xfrm>
        </p:spPr>
        <p:txBody>
          <a:bodyPr>
            <a:normAutofit lnSpcReduction="10000"/>
          </a:bodyPr>
          <a:lstStyle/>
          <a:p>
            <a:r>
              <a:rPr lang="en-US" sz="3600" b="1" dirty="0"/>
              <a:t>Task 3 : Set Up and Configure S3 Buckets</a:t>
            </a:r>
            <a:endParaRPr lang="en-IN" sz="3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59FEB-6373-448E-912A-39684E0A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Set Up and Configure S3 Buckets</a:t>
            </a:r>
            <a:endParaRPr lang="en-IN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DACED-6FF4-45DF-800A-144B5169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26885"/>
            <a:ext cx="365760" cy="365760"/>
          </a:xfrm>
        </p:spPr>
        <p:txBody>
          <a:bodyPr/>
          <a:lstStyle/>
          <a:p>
            <a:fld id="{847D344F-4F30-479A-ABBC-FF6BC6183DC5}" type="slidenum">
              <a:rPr lang="en-IN" smtClean="0"/>
              <a:t>1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C776B-1828-45D2-9CB8-68D1D90D095F}"/>
              </a:ext>
            </a:extLst>
          </p:cNvPr>
          <p:cNvSpPr txBox="1"/>
          <p:nvPr/>
        </p:nvSpPr>
        <p:spPr>
          <a:xfrm>
            <a:off x="1748118" y="2761129"/>
            <a:ext cx="8812306" cy="206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dirty="0">
                <a:latin typeface="Arial Rounded MT Bold" panose="020F0704030504030204" pitchFamily="34" charset="0"/>
              </a:rPr>
              <a:t>Create an S3 bucket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dirty="0">
                <a:latin typeface="Arial Rounded MT Bold" panose="020F0704030504030204" pitchFamily="34" charset="0"/>
              </a:rPr>
              <a:t>Upload, retrieve, and manage objects within the bucket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dirty="0">
                <a:latin typeface="Arial Rounded MT Bold" panose="020F0704030504030204" pitchFamily="34" charset="0"/>
              </a:rPr>
              <a:t>Set up bucket policies and access control lists (ACLs)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dirty="0">
                <a:latin typeface="Arial Rounded MT Bold" panose="020F0704030504030204" pitchFamily="34" charset="0"/>
              </a:rPr>
              <a:t>Enable versioning and lifecycle policies.</a:t>
            </a:r>
            <a:endParaRPr lang="en-IN" sz="2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8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C631E-308F-42BF-9843-E7DAC8EC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E70D2-AACB-4E9E-89E4-7F117A6E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286B6-AB40-4B3E-AD27-FDB29842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8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D5A9C-85DF-4728-8474-37A2FF02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CB7F6C-8B41-4061-8E7A-3D26F373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AEFFA-63BC-4920-83C1-3700F059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5C717-113F-43F8-93F2-BDEFC97C29D1}"/>
              </a:ext>
            </a:extLst>
          </p:cNvPr>
          <p:cNvSpPr/>
          <p:nvPr/>
        </p:nvSpPr>
        <p:spPr>
          <a:xfrm>
            <a:off x="5506761" y="5090873"/>
            <a:ext cx="992652" cy="44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54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5C606B-3296-4664-9567-C382014B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830B2-7676-496B-8334-D25382D4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38FC2-FDDF-451A-93A3-B4A3D6911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8D8BE3-AACA-40BC-8E3C-607AF6D65E34}"/>
              </a:ext>
            </a:extLst>
          </p:cNvPr>
          <p:cNvSpPr/>
          <p:nvPr/>
        </p:nvSpPr>
        <p:spPr>
          <a:xfrm>
            <a:off x="1475074" y="4212333"/>
            <a:ext cx="4961585" cy="1049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8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0401C7-DF77-4FE4-8970-E10B9390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7F93D-B566-4A29-A0F3-767F89EB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F7270-BB9A-4C9E-A7B1-5EBD9AA7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584775-3660-4DF7-AAE6-54D81D86C09A}"/>
              </a:ext>
            </a:extLst>
          </p:cNvPr>
          <p:cNvSpPr/>
          <p:nvPr/>
        </p:nvSpPr>
        <p:spPr>
          <a:xfrm>
            <a:off x="1385426" y="2419391"/>
            <a:ext cx="9282574" cy="2457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2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90A24-F71F-431C-B61D-EF2B59BDD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5F57D-DCBD-43BF-B051-9F873F25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9C7EC-198C-4BA1-8176-BB390265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E896B6-07F5-45B6-B8AD-AE7EF06D83C0}"/>
              </a:ext>
            </a:extLst>
          </p:cNvPr>
          <p:cNvSpPr/>
          <p:nvPr/>
        </p:nvSpPr>
        <p:spPr>
          <a:xfrm>
            <a:off x="1475074" y="3360685"/>
            <a:ext cx="9112244" cy="1381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77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59314-000E-42FB-BE83-831495EF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795DE-0C0A-42A0-BA79-2463F65C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62CB1B-50D2-4ABD-8156-0AF50BA7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9F6A1-BDEC-42F7-A3F0-B14C4A1DB436}"/>
              </a:ext>
            </a:extLst>
          </p:cNvPr>
          <p:cNvSpPr/>
          <p:nvPr/>
        </p:nvSpPr>
        <p:spPr>
          <a:xfrm>
            <a:off x="6322910" y="2482145"/>
            <a:ext cx="1178479" cy="44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33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EA435B-2562-493C-AC79-31300CB60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EC351-68D9-42EC-8E38-661A3B75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8D918-AE48-4587-9D6D-A10FBE5E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0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42EB89-1349-40E6-B549-33025D87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62B191-5005-4D6D-A182-CA275B6F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FD1AE-3A81-467F-A4CD-402C6EE81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8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7C725-23B8-4782-B55E-FE77EFED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92E63-FE2A-4FA8-B62C-6BA3EBF9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79945-6D97-49D8-850A-0C6A25908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8F58F4-7AAC-466A-845A-264E2855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72908-6D5D-43E3-8501-D339D3A9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93C5F-BDF6-4B9D-ADB0-F08490D6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22C555-99FF-40AE-87B1-508F50589ECC}"/>
              </a:ext>
            </a:extLst>
          </p:cNvPr>
          <p:cNvSpPr/>
          <p:nvPr/>
        </p:nvSpPr>
        <p:spPr>
          <a:xfrm>
            <a:off x="1484038" y="3593768"/>
            <a:ext cx="9067421" cy="44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66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18DD51-F445-41F9-A762-A05A2F95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6FABA-435E-4A0F-8DEA-F5613F5A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17D39-C705-4B81-8897-E80C6ABE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412A40-6A6E-4AD4-9522-254F447EA09B}"/>
              </a:ext>
            </a:extLst>
          </p:cNvPr>
          <p:cNvSpPr/>
          <p:nvPr/>
        </p:nvSpPr>
        <p:spPr>
          <a:xfrm>
            <a:off x="2805953" y="2626659"/>
            <a:ext cx="2294965" cy="2375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71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C4BE8-27B7-41B6-A822-5DA136C8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BF6EE-F251-4DC1-908B-8D5C2C9A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F0968-FF80-4580-BC7F-8E5BC7EC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F2AB87-68A9-45A4-8633-2724CFD0E623}"/>
              </a:ext>
            </a:extLst>
          </p:cNvPr>
          <p:cNvSpPr/>
          <p:nvPr/>
        </p:nvSpPr>
        <p:spPr>
          <a:xfrm>
            <a:off x="5598839" y="4258235"/>
            <a:ext cx="4961585" cy="932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6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116AB0-69A4-435F-ADE0-AAE751AA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11047-51D9-48A9-8D99-2BD71500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8C11C-A834-4550-9767-032DA79E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27667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CC7927-7672-465B-8B10-F0AFAECECE25}"/>
              </a:ext>
            </a:extLst>
          </p:cNvPr>
          <p:cNvSpPr/>
          <p:nvPr/>
        </p:nvSpPr>
        <p:spPr>
          <a:xfrm>
            <a:off x="1010960" y="1332466"/>
            <a:ext cx="7517220" cy="1186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0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C3DD1C-9955-4A53-AEF8-902B3682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DF891-6EB5-4AA9-AACA-AA0A5953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2B85C-A40B-49C7-B711-C45AE4AB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6E21E3-EFFC-45E1-8ED9-6928F18AFA09}"/>
              </a:ext>
            </a:extLst>
          </p:cNvPr>
          <p:cNvSpPr/>
          <p:nvPr/>
        </p:nvSpPr>
        <p:spPr>
          <a:xfrm>
            <a:off x="2827176" y="1922105"/>
            <a:ext cx="858416" cy="429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35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E897A5-51B7-4FA4-9681-B93882BD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8FE0C-08EE-4BB2-B0B1-E35431E8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81A6D-606E-4816-A183-5D89BF06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B29C0F-67D5-418D-96C2-EBE98509E63B}"/>
              </a:ext>
            </a:extLst>
          </p:cNvPr>
          <p:cNvSpPr/>
          <p:nvPr/>
        </p:nvSpPr>
        <p:spPr>
          <a:xfrm>
            <a:off x="1511560" y="2416627"/>
            <a:ext cx="3153746" cy="839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7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37F6F4-4F29-4A76-ABE5-6F25DF486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DC037-4C0E-41FB-99D6-408C1FD0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A9EA8-B4C8-49A9-B2EF-2C3874FF9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7A77A5-E582-4672-AC57-8FF3024DF453}"/>
              </a:ext>
            </a:extLst>
          </p:cNvPr>
          <p:cNvSpPr/>
          <p:nvPr/>
        </p:nvSpPr>
        <p:spPr>
          <a:xfrm>
            <a:off x="1488231" y="1427582"/>
            <a:ext cx="1152331" cy="429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49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5A4236-707E-408B-8D2E-C0784224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2622A-7483-447A-8639-5EB519AC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E94CD-92EA-42C0-A852-520A5A2D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D8003A-20BA-4DAA-A440-08C29099A826}"/>
              </a:ext>
            </a:extLst>
          </p:cNvPr>
          <p:cNvSpPr/>
          <p:nvPr/>
        </p:nvSpPr>
        <p:spPr>
          <a:xfrm>
            <a:off x="9129364" y="1446976"/>
            <a:ext cx="858416" cy="429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4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C4539F-E766-4329-988A-A22C3876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252F9-04FE-4B7B-98EC-EC0E8EB1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7620-7C45-47FE-B715-209712C4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63A21B-947E-4AE5-B535-833BBACD20E1}"/>
              </a:ext>
            </a:extLst>
          </p:cNvPr>
          <p:cNvSpPr/>
          <p:nvPr/>
        </p:nvSpPr>
        <p:spPr>
          <a:xfrm>
            <a:off x="9219011" y="1904176"/>
            <a:ext cx="1278660" cy="480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2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C5FBC-D3D2-43E4-B3D8-A8CFC937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E71F09-C92B-4408-BF89-556CE6DF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F2963-2B58-46FD-B5F9-F3A50BD2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28622-C7B1-421F-850C-30461882414C}"/>
              </a:ext>
            </a:extLst>
          </p:cNvPr>
          <p:cNvSpPr/>
          <p:nvPr/>
        </p:nvSpPr>
        <p:spPr>
          <a:xfrm>
            <a:off x="3347127" y="2800646"/>
            <a:ext cx="2327531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83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BCB6C1-CD6A-4EED-A2C5-023F621B1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D4DD3-F9E7-4067-859A-4AC15163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43980-F728-4BF1-8255-17176A96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ED0240-83C5-4D9D-9C55-68A6B9D2DDE6}"/>
              </a:ext>
            </a:extLst>
          </p:cNvPr>
          <p:cNvSpPr/>
          <p:nvPr/>
        </p:nvSpPr>
        <p:spPr>
          <a:xfrm>
            <a:off x="3387028" y="1581446"/>
            <a:ext cx="2327531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7F5B2-3BDE-49B2-B46E-F53B12EA3858}"/>
              </a:ext>
            </a:extLst>
          </p:cNvPr>
          <p:cNvSpPr/>
          <p:nvPr/>
        </p:nvSpPr>
        <p:spPr>
          <a:xfrm>
            <a:off x="3768469" y="2675141"/>
            <a:ext cx="2327531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2B2891-F808-4F8E-AE94-8BA48848B461}"/>
              </a:ext>
            </a:extLst>
          </p:cNvPr>
          <p:cNvSpPr/>
          <p:nvPr/>
        </p:nvSpPr>
        <p:spPr>
          <a:xfrm>
            <a:off x="2725272" y="3508858"/>
            <a:ext cx="4912658" cy="964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8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67B5B-1BB8-49A0-8AF1-4960FFA6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D2878-E1DB-414E-9C06-CCC44FE3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29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62E36-0B8E-4DB0-B779-11CFED64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03F015-773D-4CBC-A3EE-9AF60777A1C2}"/>
              </a:ext>
            </a:extLst>
          </p:cNvPr>
          <p:cNvSpPr/>
          <p:nvPr/>
        </p:nvSpPr>
        <p:spPr>
          <a:xfrm>
            <a:off x="4395999" y="4633103"/>
            <a:ext cx="1036614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26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1EA836-491A-4F6A-AF7C-DDEEAD9B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49154-6EF7-4EA2-A1A9-5765045E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E2DCE-78AB-4523-90E8-6DC0E601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71F4ED-EAA8-4F85-BF29-A4928845626D}"/>
              </a:ext>
            </a:extLst>
          </p:cNvPr>
          <p:cNvSpPr/>
          <p:nvPr/>
        </p:nvSpPr>
        <p:spPr>
          <a:xfrm>
            <a:off x="1810872" y="2079812"/>
            <a:ext cx="591670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34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E5B880-62E2-46AC-B370-2CFDFC88F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51D41-C99D-48A7-872C-AAC5ED14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59102-AF32-4144-9F84-DE3A8CFC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FDD19B-46F8-4EF9-B748-4259D0F8D211}"/>
              </a:ext>
            </a:extLst>
          </p:cNvPr>
          <p:cNvSpPr/>
          <p:nvPr/>
        </p:nvSpPr>
        <p:spPr>
          <a:xfrm>
            <a:off x="4369104" y="4014538"/>
            <a:ext cx="1959977" cy="512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62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44EBE4-51B3-4D30-B8A8-CA6B88DD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F32FE-986A-4CA9-A708-096CDEA5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BCC76-79A8-4750-8403-6AE710FC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24EDAE-5E28-480A-AF7E-4F3B367057A2}"/>
              </a:ext>
            </a:extLst>
          </p:cNvPr>
          <p:cNvSpPr/>
          <p:nvPr/>
        </p:nvSpPr>
        <p:spPr>
          <a:xfrm>
            <a:off x="3400915" y="2078161"/>
            <a:ext cx="3116425" cy="1911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08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33DA1-5881-4E68-87CE-2723B747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A4CB6-3BFA-4D22-978B-5B9CA441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FB552-0AB4-48CE-8225-174C1B7D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6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24C7E-BF79-417F-A6D9-6A3337D6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BE49D-E9F2-4EB9-B1C0-0A98F062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65599-95AC-4B49-A15F-5AEE4BCCF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CC2E44-93CC-41FF-9BAC-ED7EB0D2BFFD}"/>
              </a:ext>
            </a:extLst>
          </p:cNvPr>
          <p:cNvSpPr/>
          <p:nvPr/>
        </p:nvSpPr>
        <p:spPr>
          <a:xfrm>
            <a:off x="3140940" y="2902914"/>
            <a:ext cx="3215036" cy="2556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6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194BB7-AC70-438A-8BBC-2886712F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C7BC9-B424-46B6-B774-C4DAC487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F04DA-380A-4C56-BA37-2014DFDC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49F53F-BAB6-48CA-818A-48A7F35AFBEA}"/>
              </a:ext>
            </a:extLst>
          </p:cNvPr>
          <p:cNvSpPr/>
          <p:nvPr/>
        </p:nvSpPr>
        <p:spPr>
          <a:xfrm>
            <a:off x="9532774" y="5099267"/>
            <a:ext cx="1135225" cy="34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F39467-1781-445A-9A78-5BFEA334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E4ADB-68AF-4F05-B46E-4F76435E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1C3E2-0830-4C7A-96B4-272741BC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581154-97ED-401C-BE71-2E37B0367E64}"/>
              </a:ext>
            </a:extLst>
          </p:cNvPr>
          <p:cNvSpPr/>
          <p:nvPr/>
        </p:nvSpPr>
        <p:spPr>
          <a:xfrm>
            <a:off x="3123010" y="3969715"/>
            <a:ext cx="2901272" cy="1068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1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1EC7AB-2F7D-4573-8ABE-14EA4C05C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70BE5-5F3A-4BB1-A11D-805A7C39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EFDDB-7E63-414D-9778-8F0ACC9F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6EEAE2-B6FA-41A2-8B1D-C2BD8E182567}"/>
              </a:ext>
            </a:extLst>
          </p:cNvPr>
          <p:cNvSpPr/>
          <p:nvPr/>
        </p:nvSpPr>
        <p:spPr>
          <a:xfrm>
            <a:off x="3741574" y="2741550"/>
            <a:ext cx="2354425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16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325370-280D-4F87-A622-1D4DEF7F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C3ACF-115F-4AD1-B86F-7B5724DC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9C101-534D-4E92-B7EF-7192F5D0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F546E7-743E-4F7F-8DDF-B950B34A4724}"/>
              </a:ext>
            </a:extLst>
          </p:cNvPr>
          <p:cNvSpPr/>
          <p:nvPr/>
        </p:nvSpPr>
        <p:spPr>
          <a:xfrm>
            <a:off x="9532774" y="5108233"/>
            <a:ext cx="1135225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5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777D0A-F40E-4083-BFE7-72EDA1D1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FBCCD-4BD6-4689-8331-E543F29D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DE9C1-6564-4FB5-B549-68A1230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468CDD-99D8-4EF1-A0F3-85F3E39BFD20}"/>
              </a:ext>
            </a:extLst>
          </p:cNvPr>
          <p:cNvSpPr/>
          <p:nvPr/>
        </p:nvSpPr>
        <p:spPr>
          <a:xfrm>
            <a:off x="3105081" y="3933856"/>
            <a:ext cx="7473271" cy="1140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3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C75647-03E8-495D-89B4-CBD620B0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23DA7-0D4E-4896-8D5D-FFD84606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39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6BCBC-1254-4000-A2F1-82CF6E8B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9A463E-C218-486E-8732-2915337335A7}"/>
              </a:ext>
            </a:extLst>
          </p:cNvPr>
          <p:cNvSpPr/>
          <p:nvPr/>
        </p:nvSpPr>
        <p:spPr>
          <a:xfrm>
            <a:off x="4324281" y="1961620"/>
            <a:ext cx="1036614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4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CAE2B5-72E4-4E20-BEB0-71D3BA11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23021-FC71-4DCA-9B1D-96C20DA9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C63E4-9D30-4885-8622-C8C881A1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7ACAF2-CA45-4908-AF86-E51D4E98DAAF}"/>
              </a:ext>
            </a:extLst>
          </p:cNvPr>
          <p:cNvSpPr/>
          <p:nvPr/>
        </p:nvSpPr>
        <p:spPr>
          <a:xfrm>
            <a:off x="7745507" y="2510118"/>
            <a:ext cx="1201269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0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705F82-9325-4E72-9EE5-ECC2EE8B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4F1AA-05A9-4BC6-96DC-640F8AAF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57A08-785B-475C-B375-E8C7FCE5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63A5A2-7D62-4FDF-8645-2B499BA20C1D}"/>
              </a:ext>
            </a:extLst>
          </p:cNvPr>
          <p:cNvSpPr/>
          <p:nvPr/>
        </p:nvSpPr>
        <p:spPr>
          <a:xfrm>
            <a:off x="3114046" y="2517433"/>
            <a:ext cx="3134354" cy="835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4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B630E4-132A-4993-96D7-0DC01211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D1DE3E-8B1B-4876-B027-FE15A16D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3E432-A8FF-42F2-852A-0EAE3A31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9E48A5-173A-4015-849F-6AC5D2CAD2ED}"/>
              </a:ext>
            </a:extLst>
          </p:cNvPr>
          <p:cNvSpPr/>
          <p:nvPr/>
        </p:nvSpPr>
        <p:spPr>
          <a:xfrm>
            <a:off x="9631387" y="1665785"/>
            <a:ext cx="1036614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8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FDEC7C-E886-457A-A08C-804148F0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09D4F-0302-457D-B48F-1BCA273B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A19A8-F536-454D-994F-348F6E69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1254B8-269E-4045-BC3F-39EDEB59A60F}"/>
              </a:ext>
            </a:extLst>
          </p:cNvPr>
          <p:cNvSpPr/>
          <p:nvPr/>
        </p:nvSpPr>
        <p:spPr>
          <a:xfrm>
            <a:off x="3167834" y="2660868"/>
            <a:ext cx="1323483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48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EC8D55-AB2D-4DD0-B102-411DEC97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3F760-BAE6-409E-8869-53FF5837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9B71A-5F00-411D-81E8-A0776737B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5A2286-B3EF-4267-923A-4B4E5D66EC7C}"/>
              </a:ext>
            </a:extLst>
          </p:cNvPr>
          <p:cNvSpPr/>
          <p:nvPr/>
        </p:nvSpPr>
        <p:spPr>
          <a:xfrm>
            <a:off x="3167834" y="2660868"/>
            <a:ext cx="1323483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1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1CFD7F-9553-4254-B527-7B74E76E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B3A4B-531A-4827-88D3-2CA845CB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BA296-40B8-41CA-B2C6-870593CC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35B39-01CE-4845-BC2D-E07F9B3E3048}"/>
              </a:ext>
            </a:extLst>
          </p:cNvPr>
          <p:cNvSpPr/>
          <p:nvPr/>
        </p:nvSpPr>
        <p:spPr>
          <a:xfrm>
            <a:off x="7309528" y="5117198"/>
            <a:ext cx="1323483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3274A1-FC20-4AEE-894E-41C462E98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FC65B0-8ED2-4101-AD7A-E569ECE5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6ED14-367F-4DF2-A249-B5E6C142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F60F3-D518-4D42-AD88-70DAA600670A}"/>
              </a:ext>
            </a:extLst>
          </p:cNvPr>
          <p:cNvSpPr/>
          <p:nvPr/>
        </p:nvSpPr>
        <p:spPr>
          <a:xfrm>
            <a:off x="4136023" y="3602162"/>
            <a:ext cx="1323483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05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72310-76C5-4406-A75B-75D5C277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8177A-3E77-408E-96A9-5F56A51B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A5D8F-0D39-47FC-86A4-B1C04A18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300B52-9575-49A6-9770-E1993B920E26}"/>
              </a:ext>
            </a:extLst>
          </p:cNvPr>
          <p:cNvSpPr/>
          <p:nvPr/>
        </p:nvSpPr>
        <p:spPr>
          <a:xfrm>
            <a:off x="7148164" y="4023503"/>
            <a:ext cx="964895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26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C5159C-7C4F-432A-B36C-877A76DBF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0B37D-589D-487D-880F-2BD0AFED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6E8CB-4F2E-4DCF-AC41-B60776D8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651E2C-037A-4DE7-8A20-3BEBAEFA6DCC}"/>
              </a:ext>
            </a:extLst>
          </p:cNvPr>
          <p:cNvSpPr/>
          <p:nvPr/>
        </p:nvSpPr>
        <p:spPr>
          <a:xfrm>
            <a:off x="3128682" y="2660868"/>
            <a:ext cx="3110753" cy="768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3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323EE9-83D6-405E-9F87-5B2C71E4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2D436-1BB1-44DC-ACEC-B20E196E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74CC7-F968-46E8-80A9-E543E6C8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27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21EB4A-D0C6-4491-824D-C0245CB69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8F134-41CC-4232-B90C-22182C83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49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FAA98-E52C-4F03-B82E-89D3CAD5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21EE5-8AF2-4FE1-885C-66EDC0662739}"/>
              </a:ext>
            </a:extLst>
          </p:cNvPr>
          <p:cNvSpPr/>
          <p:nvPr/>
        </p:nvSpPr>
        <p:spPr>
          <a:xfrm>
            <a:off x="9435439" y="5099268"/>
            <a:ext cx="1323483" cy="33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66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E7E1DA-BB68-4959-859A-AFB11B6E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1C5DF-8DE6-41BF-875B-558505C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9242A-10F4-4F85-959C-5B5554EC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4E92A0-75EC-4D14-B6BE-7DC2193807AA}"/>
              </a:ext>
            </a:extLst>
          </p:cNvPr>
          <p:cNvSpPr/>
          <p:nvPr/>
        </p:nvSpPr>
        <p:spPr>
          <a:xfrm>
            <a:off x="1524001" y="2970543"/>
            <a:ext cx="5118846" cy="71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5726B4-E480-4853-B8EF-C1DA0E717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3D082-0EAF-4662-B9F2-260FB046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4B990-E52C-415B-ABEC-6FE02358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04A7D5-88C9-4129-99B7-1373E19B1145}"/>
              </a:ext>
            </a:extLst>
          </p:cNvPr>
          <p:cNvSpPr/>
          <p:nvPr/>
        </p:nvSpPr>
        <p:spPr>
          <a:xfrm>
            <a:off x="976000" y="1271339"/>
            <a:ext cx="7701835" cy="1059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DDAA06-9AE7-4232-B901-585C60C8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C94B3-7915-4279-81D9-B0BDE0AB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09BDC-B4D9-487E-AF85-77E43B4A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26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D9115-42FB-4495-B73E-82203E30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E0F1-A275-4B9F-98D6-12E7EE3D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19BDE-53CD-456F-8349-9C72AE5F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6B8740-869A-4DD3-BEE1-7FB2859EDCD9}"/>
              </a:ext>
            </a:extLst>
          </p:cNvPr>
          <p:cNvSpPr/>
          <p:nvPr/>
        </p:nvSpPr>
        <p:spPr>
          <a:xfrm>
            <a:off x="9546260" y="2723621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4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41ADB0-E8F7-44E0-8CF2-0FA7A0E4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D0E0F-1E11-4665-93EC-59380727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1500D-68F1-470C-BBC6-2397291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EAE493-6A09-409D-9853-F562CFE7FADA}"/>
              </a:ext>
            </a:extLst>
          </p:cNvPr>
          <p:cNvSpPr/>
          <p:nvPr/>
        </p:nvSpPr>
        <p:spPr>
          <a:xfrm>
            <a:off x="1513883" y="2947307"/>
            <a:ext cx="5200682" cy="149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0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BB9761-707D-48FD-8333-03C63DB2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4DC2B-CC5F-420C-A8CF-A2254A7F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9B678-9D66-4D2B-A98F-DA862590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635F85-AF88-4836-A5A5-43E91444DC1F}"/>
              </a:ext>
            </a:extLst>
          </p:cNvPr>
          <p:cNvSpPr/>
          <p:nvPr/>
        </p:nvSpPr>
        <p:spPr>
          <a:xfrm>
            <a:off x="5879696" y="5081339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70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690E6B-A9FE-41DD-80A0-898E5D42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0C2D1-E86F-44D4-8795-FF049564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09D5F-D7E6-41F4-AA06-FEC84F74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E4CC9E-F255-4C97-81FA-808986E69CDD}"/>
              </a:ext>
            </a:extLst>
          </p:cNvPr>
          <p:cNvSpPr/>
          <p:nvPr/>
        </p:nvSpPr>
        <p:spPr>
          <a:xfrm>
            <a:off x="1253907" y="1145833"/>
            <a:ext cx="9700964" cy="539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9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C5150A-1DD0-44A6-9555-2EC6213C2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68C2C-3656-439B-9062-B416633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547B5-2C5E-40E1-AA3F-C2D97F60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B95290-029E-4E65-8C0D-BD01374D4C28}"/>
              </a:ext>
            </a:extLst>
          </p:cNvPr>
          <p:cNvSpPr/>
          <p:nvPr/>
        </p:nvSpPr>
        <p:spPr>
          <a:xfrm>
            <a:off x="5557542" y="4068327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28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D7452-4C7C-4D85-8E88-39E9FD24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BF1EB-AE30-4F27-91CD-F07D5FAE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2938E-063D-4BF1-80EE-ECDE7983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92F27B-3BCF-41B9-AB5B-A613A5F5EADD}"/>
              </a:ext>
            </a:extLst>
          </p:cNvPr>
          <p:cNvSpPr/>
          <p:nvPr/>
        </p:nvSpPr>
        <p:spPr>
          <a:xfrm>
            <a:off x="5019084" y="2849127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39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10DB9-9667-4252-A383-9F4C2A8B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4786F-C5F2-407E-ABD7-BFFC0907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D7FD5-F275-48BF-AFBB-4592D85D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78D840-EE16-46F5-B72F-135CB0CFB1B6}"/>
              </a:ext>
            </a:extLst>
          </p:cNvPr>
          <p:cNvSpPr/>
          <p:nvPr/>
        </p:nvSpPr>
        <p:spPr>
          <a:xfrm>
            <a:off x="4095719" y="2876020"/>
            <a:ext cx="1856846" cy="552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7C8DE-6560-49BE-9F67-4719D67ED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E253B-6FAE-41B2-9BC0-315DC5BF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59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32225-0B01-4087-B0E3-405074D6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689A1F-4127-4542-AFC6-EF3BC9808A26}"/>
              </a:ext>
            </a:extLst>
          </p:cNvPr>
          <p:cNvSpPr/>
          <p:nvPr/>
        </p:nvSpPr>
        <p:spPr>
          <a:xfrm>
            <a:off x="1504917" y="2517432"/>
            <a:ext cx="5514447" cy="682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4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B9CE06-C216-463D-91D5-D698A3F12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A0635-E05B-453F-A793-A6BD31B8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8A5E6-7895-4FA4-8224-C2FE3E71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D2F402-AEEE-41E5-A27D-378C3931C88F}"/>
              </a:ext>
            </a:extLst>
          </p:cNvPr>
          <p:cNvSpPr/>
          <p:nvPr/>
        </p:nvSpPr>
        <p:spPr>
          <a:xfrm>
            <a:off x="5822956" y="5046050"/>
            <a:ext cx="1178479" cy="44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9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84CF58-A086-4759-80FC-51EBDFF6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CA65C-F379-421E-9208-E2A6AC33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296D4-9277-4517-A3E8-71048D60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249C-5D48-4853-B151-381405863627}"/>
              </a:ext>
            </a:extLst>
          </p:cNvPr>
          <p:cNvSpPr/>
          <p:nvPr/>
        </p:nvSpPr>
        <p:spPr>
          <a:xfrm>
            <a:off x="5987272" y="5054444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75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D15AA4-1B3E-4CDB-9FD3-7ADE2E0F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0C1FE-7760-4C96-A9E3-27D20CA2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D3F2A-53D7-4D0D-8B8F-F10F087FC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7D799A-CC83-4CD3-B69D-126A64772D3D}"/>
              </a:ext>
            </a:extLst>
          </p:cNvPr>
          <p:cNvSpPr/>
          <p:nvPr/>
        </p:nvSpPr>
        <p:spPr>
          <a:xfrm>
            <a:off x="1244941" y="1118938"/>
            <a:ext cx="9611317" cy="611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42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874E41-D771-4145-B996-8ED057F55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8E406-414F-4FA0-BB79-9220CA57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A4B96-A75C-4425-A92D-CC7A9C29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981D02-E0DE-43B8-B42D-373940F96D0C}"/>
              </a:ext>
            </a:extLst>
          </p:cNvPr>
          <p:cNvSpPr/>
          <p:nvPr/>
        </p:nvSpPr>
        <p:spPr>
          <a:xfrm>
            <a:off x="3118566" y="3602162"/>
            <a:ext cx="7576328" cy="745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32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069DC-581E-4449-B2A7-9B9918A9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DF193-51FE-4E27-87F7-1D5FE55D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5E737-61D5-4C8A-A475-E1067BC6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FC3755-18D7-4C64-904D-1285E464F459}"/>
              </a:ext>
            </a:extLst>
          </p:cNvPr>
          <p:cNvSpPr/>
          <p:nvPr/>
        </p:nvSpPr>
        <p:spPr>
          <a:xfrm>
            <a:off x="8604966" y="1486491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90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0EA8D-3BAB-4D6E-80BC-A380ECE6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09F0F1-FBDE-4252-9FF8-FC58A325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2B8F1-6F57-4801-8374-89538491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36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FACA01-2F65-49E0-BBBB-9B88BABE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F58C9-B8F7-402E-BFE3-86B7225C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51CD2-0F49-4DC1-B77E-B50F5EFA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83CFC-A43C-4076-BBF7-FB91BAE2B5F4}"/>
              </a:ext>
            </a:extLst>
          </p:cNvPr>
          <p:cNvSpPr/>
          <p:nvPr/>
        </p:nvSpPr>
        <p:spPr>
          <a:xfrm>
            <a:off x="3557836" y="1897612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52118-D39A-4858-8E32-1E41E1C5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B72C7-BE65-4ECB-BAAB-EA5A353C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19F48-E2EE-4EE3-8CE3-5BE7C8A0C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5FF07F-0F22-410D-92C5-147A38C7BA6D}"/>
              </a:ext>
            </a:extLst>
          </p:cNvPr>
          <p:cNvSpPr/>
          <p:nvPr/>
        </p:nvSpPr>
        <p:spPr>
          <a:xfrm>
            <a:off x="3118565" y="1432703"/>
            <a:ext cx="7432894" cy="1776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2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B5A4B3-474B-45CC-AFB3-28CFA64D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EFA930-5EC7-4A39-B3BE-0699215D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C0E18-AE1D-466F-8BA1-FF2E88B1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46C3E-2F60-4E72-A0E9-B704EFC36DDE}"/>
              </a:ext>
            </a:extLst>
          </p:cNvPr>
          <p:cNvSpPr/>
          <p:nvPr/>
        </p:nvSpPr>
        <p:spPr>
          <a:xfrm>
            <a:off x="3082707" y="2651904"/>
            <a:ext cx="4196634" cy="620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37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B38C53-5DD6-40CC-905E-4C92B41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F02F7D-9D82-4348-BD96-287B8D94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47807-9AB4-43A6-AC07-F875121B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10BA45-4A7F-49C1-8BAA-04BB8D7F87A9}"/>
              </a:ext>
            </a:extLst>
          </p:cNvPr>
          <p:cNvSpPr/>
          <p:nvPr/>
        </p:nvSpPr>
        <p:spPr>
          <a:xfrm>
            <a:off x="3073742" y="3221986"/>
            <a:ext cx="5388940" cy="991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7171EC-D5FF-418A-9A9F-23DD66BF55A8}"/>
              </a:ext>
            </a:extLst>
          </p:cNvPr>
          <p:cNvSpPr/>
          <p:nvPr/>
        </p:nvSpPr>
        <p:spPr>
          <a:xfrm>
            <a:off x="7385766" y="4830326"/>
            <a:ext cx="1229316" cy="47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10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4CF34-F525-4BCE-9875-71EDFC99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5EB3DB-5380-476A-B167-709D8560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69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FCE6F-6E0C-407E-991F-C0C9EF72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7B11C3-09B6-41E6-9563-350838FAC142}"/>
              </a:ext>
            </a:extLst>
          </p:cNvPr>
          <p:cNvSpPr/>
          <p:nvPr/>
        </p:nvSpPr>
        <p:spPr>
          <a:xfrm>
            <a:off x="2840659" y="1101010"/>
            <a:ext cx="7988705" cy="575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68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15D766-8329-44AE-B205-64023B26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38DAB-933A-4F88-BF28-A0D0196B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31447-8BE1-4C90-86AB-C55ED856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43491E-6022-488E-9473-521B6703751F}"/>
              </a:ext>
            </a:extLst>
          </p:cNvPr>
          <p:cNvSpPr/>
          <p:nvPr/>
        </p:nvSpPr>
        <p:spPr>
          <a:xfrm>
            <a:off x="1224062" y="1128474"/>
            <a:ext cx="5427750" cy="44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C91C1-8AE8-4E13-9595-E175C3241640}"/>
              </a:ext>
            </a:extLst>
          </p:cNvPr>
          <p:cNvSpPr/>
          <p:nvPr/>
        </p:nvSpPr>
        <p:spPr>
          <a:xfrm>
            <a:off x="1546412" y="3988215"/>
            <a:ext cx="9130553" cy="6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91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670F83-0CE7-40CC-88BE-611AF35C8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76DCE0-7691-4EB6-8802-30506BAE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53981-CC61-4215-81A7-3CA59C35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8BB03F-5FF4-4857-895D-C49BA070A0E4}"/>
              </a:ext>
            </a:extLst>
          </p:cNvPr>
          <p:cNvSpPr/>
          <p:nvPr/>
        </p:nvSpPr>
        <p:spPr>
          <a:xfrm>
            <a:off x="5288025" y="3331964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22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14E8B-23A9-4636-B78E-CAD2549F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F3783-D264-4E31-962C-4876DCC87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0C6B5-54BA-48B5-8E5E-F903B7DD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689816-74D7-457F-8A51-D9939A4CB6AD}"/>
              </a:ext>
            </a:extLst>
          </p:cNvPr>
          <p:cNvSpPr/>
          <p:nvPr/>
        </p:nvSpPr>
        <p:spPr>
          <a:xfrm>
            <a:off x="9384896" y="2740294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24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2F174A-CD14-4692-89C5-F0650525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4D3A0-0B8F-4E36-913F-CD708F12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E9594-01E0-44E6-BF5B-800AD159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DEAE00-ADF5-4FCE-A442-3481CA90E7B2}"/>
              </a:ext>
            </a:extLst>
          </p:cNvPr>
          <p:cNvSpPr/>
          <p:nvPr/>
        </p:nvSpPr>
        <p:spPr>
          <a:xfrm>
            <a:off x="5019084" y="2840162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4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EE3B97-0616-4C26-AE4E-7B40F906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6F983-2761-4ACF-B8F0-F32C8DC3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605DF-705C-4A75-A43E-E91633C4A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397B58-D966-49C5-823A-8A8DFBCF006A}"/>
              </a:ext>
            </a:extLst>
          </p:cNvPr>
          <p:cNvSpPr/>
          <p:nvPr/>
        </p:nvSpPr>
        <p:spPr>
          <a:xfrm>
            <a:off x="4131578" y="2947307"/>
            <a:ext cx="1785128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6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EB3241-8F18-401D-A68D-41FBEE04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D6953-730E-4D28-87D5-B691B17C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70380-BEC0-4423-8E7C-324350E7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D3FCE0-EC44-4D83-9DF6-7387B133F785}"/>
              </a:ext>
            </a:extLst>
          </p:cNvPr>
          <p:cNvSpPr/>
          <p:nvPr/>
        </p:nvSpPr>
        <p:spPr>
          <a:xfrm>
            <a:off x="1495954" y="3557339"/>
            <a:ext cx="5433764" cy="951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43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1864D-6B97-4185-97EF-70B80D22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93DF3-1E16-426B-BCEF-47E58A04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06A40-64B9-435F-97ED-0F205D40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031501-9700-4992-9F1F-B98423BF82B4}"/>
              </a:ext>
            </a:extLst>
          </p:cNvPr>
          <p:cNvSpPr/>
          <p:nvPr/>
        </p:nvSpPr>
        <p:spPr>
          <a:xfrm>
            <a:off x="6005201" y="5072374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90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06D544-72C2-4D94-9846-151AF6DB0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BCE3E-0FDE-4F87-8522-87FAD223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B1DD2-3AE7-4241-AA07-69F664B7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27FE35-8476-41C9-9D12-2A477FA0C02D}"/>
              </a:ext>
            </a:extLst>
          </p:cNvPr>
          <p:cNvSpPr/>
          <p:nvPr/>
        </p:nvSpPr>
        <p:spPr>
          <a:xfrm>
            <a:off x="1253907" y="1101010"/>
            <a:ext cx="9584422" cy="575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74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A8CA7-B495-4BD0-BC91-C56DCE1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70286-31CD-41E3-8D16-7AD07DB0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C7CDD-C26B-4B14-9632-12C986F7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1F486B-9BD4-4EE8-B263-0F67585CB102}"/>
              </a:ext>
            </a:extLst>
          </p:cNvPr>
          <p:cNvSpPr/>
          <p:nvPr/>
        </p:nvSpPr>
        <p:spPr>
          <a:xfrm>
            <a:off x="1504919" y="3296930"/>
            <a:ext cx="9181010" cy="844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55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4C7B3E-EAFB-4919-BB02-F09E6D0B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9689F-4F74-4F81-B519-1DC73AA6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A532-6DEE-45FA-B516-D611272F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96D994-86AB-4506-BA44-A40ECEFB8FC7}"/>
              </a:ext>
            </a:extLst>
          </p:cNvPr>
          <p:cNvSpPr/>
          <p:nvPr/>
        </p:nvSpPr>
        <p:spPr>
          <a:xfrm>
            <a:off x="8604966" y="1459598"/>
            <a:ext cx="1076916" cy="41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27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C20AFF-2657-4772-BAF4-EF1F1D74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4114C9-06A0-4991-BF3C-824204FE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79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E43BB-B762-40E9-98BD-4819ACA0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1E41F0-C6E9-42FA-AD42-E0136C87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319825-6D50-41B7-AC41-032CFAE7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23C7C-0137-444C-BA2B-8EF54446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973C66-2D48-4E87-81CC-DEB832149015}"/>
              </a:ext>
            </a:extLst>
          </p:cNvPr>
          <p:cNvSpPr/>
          <p:nvPr/>
        </p:nvSpPr>
        <p:spPr>
          <a:xfrm>
            <a:off x="5506760" y="4042003"/>
            <a:ext cx="1178479" cy="44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3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E99C36-5D26-481F-8BF2-2BA4AFB2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81516-A286-4B48-B5E4-4DCFE9F2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B4410-1C96-4EC7-8C93-02C7FCC78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97ED59-2ED3-4FF5-8844-2E7F28B66FC2}"/>
              </a:ext>
            </a:extLst>
          </p:cNvPr>
          <p:cNvSpPr/>
          <p:nvPr/>
        </p:nvSpPr>
        <p:spPr>
          <a:xfrm>
            <a:off x="4212260" y="2947306"/>
            <a:ext cx="1076916" cy="481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79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B98C2A-E391-4C5F-975C-680E4132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11329-2784-4260-ACFC-632507C7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EDFB7-96BF-49DE-9E00-9341C6C5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27973-6984-49FB-BBBF-28A0F70FDF22}"/>
              </a:ext>
            </a:extLst>
          </p:cNvPr>
          <p:cNvSpPr/>
          <p:nvPr/>
        </p:nvSpPr>
        <p:spPr>
          <a:xfrm>
            <a:off x="1486989" y="3297362"/>
            <a:ext cx="9172046" cy="1400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8F156-AEF4-42C9-8D31-20CB899B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D815F-0077-4EBA-BF46-CEC5088F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E6493-792B-43C6-8D0F-C9C9EBBC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7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33F7D-E30D-4444-B15A-3741B760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24898-8083-4FDF-A2DB-80BD9A54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0EF13-991A-46FF-A183-B8F0172E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1DF19D-0FE0-4C6B-82AF-4C3CDFE2FB34}"/>
              </a:ext>
            </a:extLst>
          </p:cNvPr>
          <p:cNvSpPr/>
          <p:nvPr/>
        </p:nvSpPr>
        <p:spPr>
          <a:xfrm>
            <a:off x="1522847" y="3592765"/>
            <a:ext cx="9136187" cy="53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73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9A682A-3898-42B0-9727-6ED7E0E0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38166-9226-4016-8BD9-8B3A8E97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ED4F8-CFC4-4B7C-B218-0D0293EB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3193-7C16-416A-AE79-7EA246C9A374}"/>
              </a:ext>
            </a:extLst>
          </p:cNvPr>
          <p:cNvSpPr/>
          <p:nvPr/>
        </p:nvSpPr>
        <p:spPr>
          <a:xfrm>
            <a:off x="4131577" y="1862576"/>
            <a:ext cx="1076916" cy="481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5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FFB876-75DB-498F-880D-082590B9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02D36-0C24-4340-8CCC-B58F2BAE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16490-7EA6-454A-9B8A-5DDBDFF3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E05456-BB0C-41AC-97F5-BE23E1AFAAF6}"/>
              </a:ext>
            </a:extLst>
          </p:cNvPr>
          <p:cNvSpPr/>
          <p:nvPr/>
        </p:nvSpPr>
        <p:spPr>
          <a:xfrm>
            <a:off x="5296988" y="3637588"/>
            <a:ext cx="1534117" cy="481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43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85E061-3F5B-47AC-A8A1-22695559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2413C-49C3-4E45-A29C-A251ECC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4E17A-1F4E-4CFC-A093-B31304A0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3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5C66D3-231A-4258-8945-DE7FBC8F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D4B073-2DA1-48A2-84E0-BDFDBE04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ACD00-8802-4AAB-80BB-ABF136EA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E2200A-B772-4573-8DFA-A07FE6AC342E}"/>
              </a:ext>
            </a:extLst>
          </p:cNvPr>
          <p:cNvSpPr/>
          <p:nvPr/>
        </p:nvSpPr>
        <p:spPr>
          <a:xfrm>
            <a:off x="1504919" y="2355636"/>
            <a:ext cx="5317222" cy="236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C1671-5733-456E-AAB2-562D7EF4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334A0-7E4C-4DB2-88E6-79BFA0FD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0CCFA-82DC-46CE-BDCB-B7840DB4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F73594-76F7-4829-9DD9-5C94FED6E096}"/>
              </a:ext>
            </a:extLst>
          </p:cNvPr>
          <p:cNvSpPr/>
          <p:nvPr/>
        </p:nvSpPr>
        <p:spPr>
          <a:xfrm>
            <a:off x="1486990" y="1665353"/>
            <a:ext cx="5397904" cy="1633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4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8A3C62-DE35-4029-88BC-2D77AA64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CB0A9-78AD-425A-9877-499741C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89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A367F-97C8-48C2-8D0C-59521B2A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476FC0-D49E-4983-9A36-354C442786E9}"/>
              </a:ext>
            </a:extLst>
          </p:cNvPr>
          <p:cNvSpPr/>
          <p:nvPr/>
        </p:nvSpPr>
        <p:spPr>
          <a:xfrm>
            <a:off x="1522847" y="1208153"/>
            <a:ext cx="5344117" cy="4063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5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8829FB-A741-4A18-ACD4-5EF50CE4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2A569-FAFC-405D-A6FE-C5092161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CC6B-111A-4E7A-AFD4-587ECD37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926A1A-2C62-44F1-BF57-A2989244F391}"/>
              </a:ext>
            </a:extLst>
          </p:cNvPr>
          <p:cNvSpPr/>
          <p:nvPr/>
        </p:nvSpPr>
        <p:spPr>
          <a:xfrm>
            <a:off x="4980274" y="2822803"/>
            <a:ext cx="1178479" cy="44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5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7A9B5-D5AD-4CFD-B2CA-C6106154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EED52-7234-4DF7-B33B-5AAAD95B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90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9A80-AA81-4986-8667-5AB6B989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38E00D-7AED-4199-B427-3DA77FD77A13}"/>
              </a:ext>
            </a:extLst>
          </p:cNvPr>
          <p:cNvSpPr/>
          <p:nvPr/>
        </p:nvSpPr>
        <p:spPr>
          <a:xfrm>
            <a:off x="1522847" y="1799823"/>
            <a:ext cx="5353081" cy="2852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759F97-EBA8-4159-81F0-46CF2D28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CE717-CDF2-43D1-B951-9FB973F8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91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7B6FA-6BB0-478F-8F84-23EFD8311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06E84-9F5E-4B96-8AC3-B409751C7A3B}"/>
              </a:ext>
            </a:extLst>
          </p:cNvPr>
          <p:cNvSpPr/>
          <p:nvPr/>
        </p:nvSpPr>
        <p:spPr>
          <a:xfrm>
            <a:off x="1600200" y="3727235"/>
            <a:ext cx="5105400" cy="481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48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2EF8E3-2C35-485A-9D54-33F785BD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0AA90C-AD63-42C6-95C2-617235BC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92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B69CD-A15F-4906-AA65-C85C2DE1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685B5E-CC72-4397-AA6D-11AB6E6F0B06}"/>
              </a:ext>
            </a:extLst>
          </p:cNvPr>
          <p:cNvSpPr/>
          <p:nvPr/>
        </p:nvSpPr>
        <p:spPr>
          <a:xfrm>
            <a:off x="1486989" y="1477094"/>
            <a:ext cx="5353081" cy="4045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4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617C48-020B-41BD-83C8-BE1764F5D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7F658-1957-4419-9794-96EAB511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93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44B94-5230-40A0-B6E0-5A1E8DF9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9BE2F4-0CF3-4D41-A931-A2E2B723DEB2}"/>
              </a:ext>
            </a:extLst>
          </p:cNvPr>
          <p:cNvSpPr/>
          <p:nvPr/>
        </p:nvSpPr>
        <p:spPr>
          <a:xfrm>
            <a:off x="5888660" y="5027117"/>
            <a:ext cx="1076916" cy="481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31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D9696B-0D18-4B60-87FD-0F73833C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B92CD-6170-407D-A061-86989912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94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24D27-9410-4D82-BA88-B930F3A6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D09F31-ED02-4ADE-A164-D72AE4ADC88B}"/>
              </a:ext>
            </a:extLst>
          </p:cNvPr>
          <p:cNvSpPr/>
          <p:nvPr/>
        </p:nvSpPr>
        <p:spPr>
          <a:xfrm>
            <a:off x="1235978" y="1127471"/>
            <a:ext cx="9656140" cy="53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2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3A49C-5A02-44ED-9AA2-6D4D21EB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Set Up and Configure S3 Buckets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77B9A-F10D-4B71-B9C8-13D52C50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344F-4F30-479A-ABBC-FF6BC6183DC5}" type="slidenum">
              <a:rPr lang="en-IN" smtClean="0"/>
              <a:t>95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AD403-00CB-4FC3-8F41-A3C449FE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274320"/>
            <a:ext cx="1024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18B561-7A16-4F9D-85F5-3BE88CC6D241}"/>
              </a:ext>
            </a:extLst>
          </p:cNvPr>
          <p:cNvSpPr/>
          <p:nvPr/>
        </p:nvSpPr>
        <p:spPr>
          <a:xfrm>
            <a:off x="6740307" y="3154320"/>
            <a:ext cx="1498258" cy="601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82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965</TotalTime>
  <Words>705</Words>
  <Application>Microsoft Office PowerPoint</Application>
  <PresentationFormat>Widescreen</PresentationFormat>
  <Paragraphs>195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Arial Rounded MT Bold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Hrushikesh Kondhekar</dc:creator>
  <cp:lastModifiedBy>Hrushikesh Kondhekar</cp:lastModifiedBy>
  <cp:revision>25</cp:revision>
  <dcterms:created xsi:type="dcterms:W3CDTF">2024-07-18T11:11:59Z</dcterms:created>
  <dcterms:modified xsi:type="dcterms:W3CDTF">2024-07-19T10:17:50Z</dcterms:modified>
</cp:coreProperties>
</file>